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59" r:id="rId3"/>
    <p:sldId id="257" r:id="rId4"/>
    <p:sldId id="260" r:id="rId5"/>
    <p:sldId id="261" r:id="rId6"/>
    <p:sldId id="263" r:id="rId7"/>
    <p:sldId id="262" r:id="rId8"/>
    <p:sldId id="258" r:id="rId9"/>
    <p:sldId id="269" r:id="rId10"/>
    <p:sldId id="270" r:id="rId11"/>
    <p:sldId id="265" r:id="rId12"/>
    <p:sldId id="272" r:id="rId13"/>
    <p:sldId id="274" r:id="rId14"/>
    <p:sldId id="273" r:id="rId15"/>
    <p:sldId id="264" r:id="rId16"/>
    <p:sldId id="275" r:id="rId17"/>
    <p:sldId id="276" r:id="rId18"/>
    <p:sldId id="277" r:id="rId19"/>
    <p:sldId id="278" r:id="rId20"/>
    <p:sldId id="266" r:id="rId21"/>
    <p:sldId id="267" r:id="rId22"/>
    <p:sldId id="279" r:id="rId23"/>
    <p:sldId id="280" r:id="rId24"/>
    <p:sldId id="281" r:id="rId25"/>
    <p:sldId id="282" r:id="rId26"/>
    <p:sldId id="283" r:id="rId27"/>
    <p:sldId id="284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F5EB"/>
    <a:srgbClr val="F1DB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70FD9B5-5FA3-450F-AFCB-2AA2E2886D6C}" v="109" dt="2026-10-18T07:39:52.01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00" autoAdjust="0"/>
    <p:restoredTop sz="94660"/>
  </p:normalViewPr>
  <p:slideViewPr>
    <p:cSldViewPr snapToGrid="0">
      <p:cViewPr varScale="1">
        <p:scale>
          <a:sx n="77" d="100"/>
          <a:sy n="77" d="100"/>
        </p:scale>
        <p:origin x="10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ndy Pang" userId="b7cbdbe25ed9e1cc" providerId="LiveId" clId="{74B09317-3642-4884-A419-CC7B4CA740E6}"/>
    <pc:docChg chg="undo custSel addSld delSld modSld sldOrd">
      <pc:chgData name="Randy Pang" userId="b7cbdbe25ed9e1cc" providerId="LiveId" clId="{74B09317-3642-4884-A419-CC7B4CA740E6}" dt="2026-10-18T07:40:09.181" v="863" actId="20577"/>
      <pc:docMkLst>
        <pc:docMk/>
      </pc:docMkLst>
      <pc:sldChg chg="addSp mod ord setBg">
        <pc:chgData name="Randy Pang" userId="b7cbdbe25ed9e1cc" providerId="LiveId" clId="{74B09317-3642-4884-A419-CC7B4CA740E6}" dt="2026-10-17T23:03:19.980" v="15"/>
        <pc:sldMkLst>
          <pc:docMk/>
          <pc:sldMk cId="4247573078" sldId="257"/>
        </pc:sldMkLst>
        <pc:picChg chg="add">
          <ac:chgData name="Randy Pang" userId="b7cbdbe25ed9e1cc" providerId="LiveId" clId="{74B09317-3642-4884-A419-CC7B4CA740E6}" dt="2026-10-17T21:07:29.612" v="0" actId="22"/>
          <ac:picMkLst>
            <pc:docMk/>
            <pc:sldMk cId="4247573078" sldId="257"/>
            <ac:picMk id="7" creationId="{46F44200-4EC3-6C1E-7B48-C211851E1D2B}"/>
          </ac:picMkLst>
        </pc:picChg>
      </pc:sldChg>
      <pc:sldChg chg="addSp new mod ord setBg">
        <pc:chgData name="Randy Pang" userId="b7cbdbe25ed9e1cc" providerId="LiveId" clId="{74B09317-3642-4884-A419-CC7B4CA740E6}" dt="2026-10-17T23:26:28.752" v="29"/>
        <pc:sldMkLst>
          <pc:docMk/>
          <pc:sldMk cId="3127347160" sldId="258"/>
        </pc:sldMkLst>
        <pc:picChg chg="add">
          <ac:chgData name="Randy Pang" userId="b7cbdbe25ed9e1cc" providerId="LiveId" clId="{74B09317-3642-4884-A419-CC7B4CA740E6}" dt="2026-10-17T21:10:52.679" v="3" actId="22"/>
          <ac:picMkLst>
            <pc:docMk/>
            <pc:sldMk cId="3127347160" sldId="258"/>
            <ac:picMk id="3" creationId="{892788D9-91AE-6441-CC4F-537D1BDFC8F5}"/>
          </ac:picMkLst>
        </pc:picChg>
      </pc:sldChg>
      <pc:sldChg chg="addSp new mod ord setBg">
        <pc:chgData name="Randy Pang" userId="b7cbdbe25ed9e1cc" providerId="LiveId" clId="{74B09317-3642-4884-A419-CC7B4CA740E6}" dt="2026-10-17T23:26:29.802" v="31"/>
        <pc:sldMkLst>
          <pc:docMk/>
          <pc:sldMk cId="2911973302" sldId="259"/>
        </pc:sldMkLst>
        <pc:picChg chg="add">
          <ac:chgData name="Randy Pang" userId="b7cbdbe25ed9e1cc" providerId="LiveId" clId="{74B09317-3642-4884-A419-CC7B4CA740E6}" dt="2026-10-17T21:11:30.762" v="6" actId="22"/>
          <ac:picMkLst>
            <pc:docMk/>
            <pc:sldMk cId="2911973302" sldId="259"/>
            <ac:picMk id="3" creationId="{331DD333-2CAC-3919-3439-9F6DAEA895E7}"/>
          </ac:picMkLst>
        </pc:picChg>
      </pc:sldChg>
      <pc:sldChg chg="addSp modSp new mod setBg">
        <pc:chgData name="Randy Pang" userId="b7cbdbe25ed9e1cc" providerId="LiveId" clId="{74B09317-3642-4884-A419-CC7B4CA740E6}" dt="2026-10-17T21:12:26.144" v="13" actId="1076"/>
        <pc:sldMkLst>
          <pc:docMk/>
          <pc:sldMk cId="2886514573" sldId="260"/>
        </pc:sldMkLst>
        <pc:picChg chg="add mod">
          <ac:chgData name="Randy Pang" userId="b7cbdbe25ed9e1cc" providerId="LiveId" clId="{74B09317-3642-4884-A419-CC7B4CA740E6}" dt="2026-10-17T21:12:26.144" v="13" actId="1076"/>
          <ac:picMkLst>
            <pc:docMk/>
            <pc:sldMk cId="2886514573" sldId="260"/>
            <ac:picMk id="3" creationId="{01CBB117-B8B8-E2E4-7160-53FE296F6B73}"/>
          </ac:picMkLst>
        </pc:picChg>
      </pc:sldChg>
      <pc:sldChg chg="addSp new mod">
        <pc:chgData name="Randy Pang" userId="b7cbdbe25ed9e1cc" providerId="LiveId" clId="{74B09317-3642-4884-A419-CC7B4CA740E6}" dt="2026-10-17T23:22:49.164" v="17" actId="22"/>
        <pc:sldMkLst>
          <pc:docMk/>
          <pc:sldMk cId="1655160632" sldId="261"/>
        </pc:sldMkLst>
        <pc:picChg chg="add">
          <ac:chgData name="Randy Pang" userId="b7cbdbe25ed9e1cc" providerId="LiveId" clId="{74B09317-3642-4884-A419-CC7B4CA740E6}" dt="2026-10-17T23:22:49.164" v="17" actId="22"/>
          <ac:picMkLst>
            <pc:docMk/>
            <pc:sldMk cId="1655160632" sldId="261"/>
            <ac:picMk id="3" creationId="{F645C205-CCA9-3E11-ECE9-E9CD791BDE7A}"/>
          </ac:picMkLst>
        </pc:picChg>
      </pc:sldChg>
      <pc:sldChg chg="addSp new mod setBg">
        <pc:chgData name="Randy Pang" userId="b7cbdbe25ed9e1cc" providerId="LiveId" clId="{74B09317-3642-4884-A419-CC7B4CA740E6}" dt="2026-10-17T23:23:58.739" v="20" actId="22"/>
        <pc:sldMkLst>
          <pc:docMk/>
          <pc:sldMk cId="287236947" sldId="262"/>
        </pc:sldMkLst>
        <pc:picChg chg="add">
          <ac:chgData name="Randy Pang" userId="b7cbdbe25ed9e1cc" providerId="LiveId" clId="{74B09317-3642-4884-A419-CC7B4CA740E6}" dt="2026-10-17T23:23:58.739" v="20" actId="22"/>
          <ac:picMkLst>
            <pc:docMk/>
            <pc:sldMk cId="287236947" sldId="262"/>
            <ac:picMk id="3" creationId="{2C714357-F802-9BDE-A011-FBA6440C1ACE}"/>
          </ac:picMkLst>
        </pc:picChg>
      </pc:sldChg>
      <pc:sldChg chg="addSp new mod setBg">
        <pc:chgData name="Randy Pang" userId="b7cbdbe25ed9e1cc" providerId="LiveId" clId="{74B09317-3642-4884-A419-CC7B4CA740E6}" dt="2026-10-17T23:25:38.339" v="25"/>
        <pc:sldMkLst>
          <pc:docMk/>
          <pc:sldMk cId="1710702318" sldId="263"/>
        </pc:sldMkLst>
        <pc:picChg chg="add">
          <ac:chgData name="Randy Pang" userId="b7cbdbe25ed9e1cc" providerId="LiveId" clId="{74B09317-3642-4884-A419-CC7B4CA740E6}" dt="2026-10-17T23:25:34.829" v="24" actId="22"/>
          <ac:picMkLst>
            <pc:docMk/>
            <pc:sldMk cId="1710702318" sldId="263"/>
            <ac:picMk id="3" creationId="{7C0A62E3-FD40-6F75-1BA0-2947079652F7}"/>
          </ac:picMkLst>
        </pc:picChg>
      </pc:sldChg>
      <pc:sldChg chg="addSp new mod setBg">
        <pc:chgData name="Randy Pang" userId="b7cbdbe25ed9e1cc" providerId="LiveId" clId="{74B09317-3642-4884-A419-CC7B4CA740E6}" dt="2026-10-18T01:08:38.023" v="34"/>
        <pc:sldMkLst>
          <pc:docMk/>
          <pc:sldMk cId="2855918686" sldId="264"/>
        </pc:sldMkLst>
        <pc:picChg chg="add">
          <ac:chgData name="Randy Pang" userId="b7cbdbe25ed9e1cc" providerId="LiveId" clId="{74B09317-3642-4884-A419-CC7B4CA740E6}" dt="2026-10-18T01:08:33.672" v="33" actId="22"/>
          <ac:picMkLst>
            <pc:docMk/>
            <pc:sldMk cId="2855918686" sldId="264"/>
            <ac:picMk id="3" creationId="{5C7A3195-7DA8-9440-BD86-A0E68A1ADD84}"/>
          </ac:picMkLst>
        </pc:picChg>
      </pc:sldChg>
      <pc:sldChg chg="addSp new mod">
        <pc:chgData name="Randy Pang" userId="b7cbdbe25ed9e1cc" providerId="LiveId" clId="{74B09317-3642-4884-A419-CC7B4CA740E6}" dt="2026-10-18T01:10:37.627" v="36" actId="22"/>
        <pc:sldMkLst>
          <pc:docMk/>
          <pc:sldMk cId="1239924116" sldId="265"/>
        </pc:sldMkLst>
        <pc:picChg chg="add">
          <ac:chgData name="Randy Pang" userId="b7cbdbe25ed9e1cc" providerId="LiveId" clId="{74B09317-3642-4884-A419-CC7B4CA740E6}" dt="2026-10-18T01:10:37.627" v="36" actId="22"/>
          <ac:picMkLst>
            <pc:docMk/>
            <pc:sldMk cId="1239924116" sldId="265"/>
            <ac:picMk id="3" creationId="{4F7135FC-CE10-BD8C-B3F6-4C7E6C33980C}"/>
          </ac:picMkLst>
        </pc:picChg>
      </pc:sldChg>
      <pc:sldChg chg="addSp modSp new mod modTransition setBg modAnim">
        <pc:chgData name="Randy Pang" userId="b7cbdbe25ed9e1cc" providerId="LiveId" clId="{74B09317-3642-4884-A419-CC7B4CA740E6}" dt="2026-10-18T07:04:42.266" v="607"/>
        <pc:sldMkLst>
          <pc:docMk/>
          <pc:sldMk cId="3008962631" sldId="266"/>
        </pc:sldMkLst>
        <pc:picChg chg="add mod modCrop">
          <ac:chgData name="Randy Pang" userId="b7cbdbe25ed9e1cc" providerId="LiveId" clId="{74B09317-3642-4884-A419-CC7B4CA740E6}" dt="2026-10-18T01:47:59.991" v="40" actId="732"/>
          <ac:picMkLst>
            <pc:docMk/>
            <pc:sldMk cId="3008962631" sldId="266"/>
            <ac:picMk id="3" creationId="{83921F31-910B-A5E1-A84F-56FF3475FAFD}"/>
          </ac:picMkLst>
        </pc:picChg>
      </pc:sldChg>
      <pc:sldChg chg="addSp modSp add mod modTransition setBg addAnim delAnim modAnim">
        <pc:chgData name="Randy Pang" userId="b7cbdbe25ed9e1cc" providerId="LiveId" clId="{74B09317-3642-4884-A419-CC7B4CA740E6}" dt="2026-10-18T07:07:55.674" v="616"/>
        <pc:sldMkLst>
          <pc:docMk/>
          <pc:sldMk cId="3628739771" sldId="267"/>
        </pc:sldMkLst>
        <pc:spChg chg="add mod">
          <ac:chgData name="Randy Pang" userId="b7cbdbe25ed9e1cc" providerId="LiveId" clId="{74B09317-3642-4884-A419-CC7B4CA740E6}" dt="2026-10-18T01:50:01.277" v="59" actId="1076"/>
          <ac:spMkLst>
            <pc:docMk/>
            <pc:sldMk cId="3628739771" sldId="267"/>
            <ac:spMk id="2" creationId="{2AFE72C4-BCB4-6953-1687-3FB0916C8165}"/>
          </ac:spMkLst>
        </pc:spChg>
        <pc:spChg chg="add mod">
          <ac:chgData name="Randy Pang" userId="b7cbdbe25ed9e1cc" providerId="LiveId" clId="{74B09317-3642-4884-A419-CC7B4CA740E6}" dt="2026-10-18T01:49:58.729" v="58" actId="1076"/>
          <ac:spMkLst>
            <pc:docMk/>
            <pc:sldMk cId="3628739771" sldId="267"/>
            <ac:spMk id="5" creationId="{D0ECC579-AF26-80A9-F90B-6E459367B229}"/>
          </ac:spMkLst>
        </pc:spChg>
        <pc:spChg chg="add mod">
          <ac:chgData name="Randy Pang" userId="b7cbdbe25ed9e1cc" providerId="LiveId" clId="{74B09317-3642-4884-A419-CC7B4CA740E6}" dt="2026-10-18T01:50:06.537" v="61" actId="1076"/>
          <ac:spMkLst>
            <pc:docMk/>
            <pc:sldMk cId="3628739771" sldId="267"/>
            <ac:spMk id="7" creationId="{130FBDA2-5841-B0CE-0409-846CFC718710}"/>
          </ac:spMkLst>
        </pc:spChg>
        <pc:spChg chg="add mod">
          <ac:chgData name="Randy Pang" userId="b7cbdbe25ed9e1cc" providerId="LiveId" clId="{74B09317-3642-4884-A419-CC7B4CA740E6}" dt="2026-10-18T02:05:05.236" v="217" actId="20577"/>
          <ac:spMkLst>
            <pc:docMk/>
            <pc:sldMk cId="3628739771" sldId="267"/>
            <ac:spMk id="8" creationId="{B6E524FF-7070-5889-A9FC-D26AE71756B8}"/>
          </ac:spMkLst>
        </pc:spChg>
        <pc:spChg chg="add mod">
          <ac:chgData name="Randy Pang" userId="b7cbdbe25ed9e1cc" providerId="LiveId" clId="{74B09317-3642-4884-A419-CC7B4CA740E6}" dt="2026-10-18T01:53:38.517" v="107" actId="1076"/>
          <ac:spMkLst>
            <pc:docMk/>
            <pc:sldMk cId="3628739771" sldId="267"/>
            <ac:spMk id="10" creationId="{24963FC5-849B-3E96-AF20-E4A4BD5BB338}"/>
          </ac:spMkLst>
        </pc:spChg>
        <pc:spChg chg="add mod">
          <ac:chgData name="Randy Pang" userId="b7cbdbe25ed9e1cc" providerId="LiveId" clId="{74B09317-3642-4884-A419-CC7B4CA740E6}" dt="2026-10-18T01:54:25.252" v="121" actId="1076"/>
          <ac:spMkLst>
            <pc:docMk/>
            <pc:sldMk cId="3628739771" sldId="267"/>
            <ac:spMk id="12" creationId="{E5F3E2AA-A57B-4612-D34A-9F56CD8370E9}"/>
          </ac:spMkLst>
        </pc:spChg>
        <pc:spChg chg="add mod">
          <ac:chgData name="Randy Pang" userId="b7cbdbe25ed9e1cc" providerId="LiveId" clId="{74B09317-3642-4884-A419-CC7B4CA740E6}" dt="2026-10-18T01:54:38.404" v="140" actId="20577"/>
          <ac:spMkLst>
            <pc:docMk/>
            <pc:sldMk cId="3628739771" sldId="267"/>
            <ac:spMk id="14" creationId="{32493EBD-CC62-A13B-CC63-ADD970670BD0}"/>
          </ac:spMkLst>
        </pc:spChg>
        <pc:spChg chg="add mod">
          <ac:chgData name="Randy Pang" userId="b7cbdbe25ed9e1cc" providerId="LiveId" clId="{74B09317-3642-4884-A419-CC7B4CA740E6}" dt="2026-10-18T01:55:17.284" v="157" actId="1076"/>
          <ac:spMkLst>
            <pc:docMk/>
            <pc:sldMk cId="3628739771" sldId="267"/>
            <ac:spMk id="16" creationId="{55E6E236-B88F-3B8D-C500-6CF21176EB1A}"/>
          </ac:spMkLst>
        </pc:spChg>
        <pc:spChg chg="add mod">
          <ac:chgData name="Randy Pang" userId="b7cbdbe25ed9e1cc" providerId="LiveId" clId="{74B09317-3642-4884-A419-CC7B4CA740E6}" dt="2026-10-18T01:56:02.399" v="195" actId="1076"/>
          <ac:spMkLst>
            <pc:docMk/>
            <pc:sldMk cId="3628739771" sldId="267"/>
            <ac:spMk id="18" creationId="{833D4D5C-2E26-B7BC-1A18-9D21B5C61980}"/>
          </ac:spMkLst>
        </pc:spChg>
      </pc:sldChg>
      <pc:sldChg chg="new del setBg">
        <pc:chgData name="Randy Pang" userId="b7cbdbe25ed9e1cc" providerId="LiveId" clId="{74B09317-3642-4884-A419-CC7B4CA740E6}" dt="2026-10-18T06:16:11.642" v="286" actId="47"/>
        <pc:sldMkLst>
          <pc:docMk/>
          <pc:sldMk cId="1934823846" sldId="268"/>
        </pc:sldMkLst>
      </pc:sldChg>
      <pc:sldChg chg="delSp modSp add mod">
        <pc:chgData name="Randy Pang" userId="b7cbdbe25ed9e1cc" providerId="LiveId" clId="{74B09317-3642-4884-A419-CC7B4CA740E6}" dt="2026-10-18T06:11:37.154" v="238" actId="207"/>
        <pc:sldMkLst>
          <pc:docMk/>
          <pc:sldMk cId="1663665727" sldId="269"/>
        </pc:sldMkLst>
        <pc:spChg chg="mod">
          <ac:chgData name="Randy Pang" userId="b7cbdbe25ed9e1cc" providerId="LiveId" clId="{74B09317-3642-4884-A419-CC7B4CA740E6}" dt="2026-10-18T06:11:37.154" v="238" actId="207"/>
          <ac:spMkLst>
            <pc:docMk/>
            <pc:sldMk cId="1663665727" sldId="269"/>
            <ac:spMk id="3" creationId="{6C4DED2B-E5AF-29A5-F931-28E163884EC9}"/>
          </ac:spMkLst>
        </pc:spChg>
        <pc:picChg chg="del">
          <ac:chgData name="Randy Pang" userId="b7cbdbe25ed9e1cc" providerId="LiveId" clId="{74B09317-3642-4884-A419-CC7B4CA740E6}" dt="2026-10-18T06:10:55.012" v="221" actId="478"/>
          <ac:picMkLst>
            <pc:docMk/>
            <pc:sldMk cId="1663665727" sldId="269"/>
            <ac:picMk id="6" creationId="{ADBA1BE7-C8B6-CC9D-FEFC-7895AD018730}"/>
          </ac:picMkLst>
        </pc:picChg>
      </pc:sldChg>
      <pc:sldChg chg="new del">
        <pc:chgData name="Randy Pang" userId="b7cbdbe25ed9e1cc" providerId="LiveId" clId="{74B09317-3642-4884-A419-CC7B4CA740E6}" dt="2026-10-18T06:12:23.315" v="240" actId="47"/>
        <pc:sldMkLst>
          <pc:docMk/>
          <pc:sldMk cId="1744898732" sldId="270"/>
        </pc:sldMkLst>
      </pc:sldChg>
      <pc:sldChg chg="addSp modSp new mod setBg">
        <pc:chgData name="Randy Pang" userId="b7cbdbe25ed9e1cc" providerId="LiveId" clId="{74B09317-3642-4884-A419-CC7B4CA740E6}" dt="2026-10-18T06:13:36.717" v="284" actId="20577"/>
        <pc:sldMkLst>
          <pc:docMk/>
          <pc:sldMk cId="3113574991" sldId="270"/>
        </pc:sldMkLst>
        <pc:spChg chg="add mod">
          <ac:chgData name="Randy Pang" userId="b7cbdbe25ed9e1cc" providerId="LiveId" clId="{74B09317-3642-4884-A419-CC7B4CA740E6}" dt="2026-10-18T06:13:36.717" v="284" actId="20577"/>
          <ac:spMkLst>
            <pc:docMk/>
            <pc:sldMk cId="3113574991" sldId="270"/>
            <ac:spMk id="3" creationId="{CEB15C57-6536-4859-EA84-0A0DFF78AB8B}"/>
          </ac:spMkLst>
        </pc:spChg>
      </pc:sldChg>
      <pc:sldChg chg="add">
        <pc:chgData name="Randy Pang" userId="b7cbdbe25ed9e1cc" providerId="LiveId" clId="{74B09317-3642-4884-A419-CC7B4CA740E6}" dt="2026-10-18T06:16:09.352" v="285"/>
        <pc:sldMkLst>
          <pc:docMk/>
          <pc:sldMk cId="112081793" sldId="271"/>
        </pc:sldMkLst>
      </pc:sldChg>
      <pc:sldChg chg="addSp modSp add mod ord modTransition addAnim delAnim modAnim">
        <pc:chgData name="Randy Pang" userId="b7cbdbe25ed9e1cc" providerId="LiveId" clId="{74B09317-3642-4884-A419-CC7B4CA740E6}" dt="2026-10-18T06:19:38.563" v="392" actId="20577"/>
        <pc:sldMkLst>
          <pc:docMk/>
          <pc:sldMk cId="628655128" sldId="272"/>
        </pc:sldMkLst>
        <pc:spChg chg="mod">
          <ac:chgData name="Randy Pang" userId="b7cbdbe25ed9e1cc" providerId="LiveId" clId="{74B09317-3642-4884-A419-CC7B4CA740E6}" dt="2026-10-18T06:19:38.563" v="392" actId="20577"/>
          <ac:spMkLst>
            <pc:docMk/>
            <pc:sldMk cId="628655128" sldId="272"/>
            <ac:spMk id="3" creationId="{5612B318-FB20-BC89-C811-EDE7C821E1FD}"/>
          </ac:spMkLst>
        </pc:spChg>
        <pc:spChg chg="add mod">
          <ac:chgData name="Randy Pang" userId="b7cbdbe25ed9e1cc" providerId="LiveId" clId="{74B09317-3642-4884-A419-CC7B4CA740E6}" dt="2026-10-18T06:18:04.754" v="380" actId="115"/>
          <ac:spMkLst>
            <pc:docMk/>
            <pc:sldMk cId="628655128" sldId="272"/>
            <ac:spMk id="4" creationId="{633D09FC-B588-9735-465C-F914487C570E}"/>
          </ac:spMkLst>
        </pc:spChg>
      </pc:sldChg>
      <pc:sldChg chg="addSp delSp modSp add mod modTransition modAnim">
        <pc:chgData name="Randy Pang" userId="b7cbdbe25ed9e1cc" providerId="LiveId" clId="{74B09317-3642-4884-A419-CC7B4CA740E6}" dt="2026-10-18T06:28:07.615" v="539" actId="113"/>
        <pc:sldMkLst>
          <pc:docMk/>
          <pc:sldMk cId="3183915316" sldId="273"/>
        </pc:sldMkLst>
        <pc:spChg chg="del mod">
          <ac:chgData name="Randy Pang" userId="b7cbdbe25ed9e1cc" providerId="LiveId" clId="{74B09317-3642-4884-A419-CC7B4CA740E6}" dt="2026-10-18T06:27:03.833" v="512" actId="478"/>
          <ac:spMkLst>
            <pc:docMk/>
            <pc:sldMk cId="3183915316" sldId="273"/>
            <ac:spMk id="3" creationId="{0D35B7A7-5E5C-F9DF-4CAA-E63F12766F8B}"/>
          </ac:spMkLst>
        </pc:spChg>
        <pc:spChg chg="mod">
          <ac:chgData name="Randy Pang" userId="b7cbdbe25ed9e1cc" providerId="LiveId" clId="{74B09317-3642-4884-A419-CC7B4CA740E6}" dt="2026-10-18T06:23:26.232" v="451" actId="1076"/>
          <ac:spMkLst>
            <pc:docMk/>
            <pc:sldMk cId="3183915316" sldId="273"/>
            <ac:spMk id="4" creationId="{AF987FFD-9A16-E708-7A69-7516CF7310F6}"/>
          </ac:spMkLst>
        </pc:spChg>
        <pc:spChg chg="add">
          <ac:chgData name="Randy Pang" userId="b7cbdbe25ed9e1cc" providerId="LiveId" clId="{74B09317-3642-4884-A419-CC7B4CA740E6}" dt="2026-10-18T06:27:04.331" v="513" actId="22"/>
          <ac:spMkLst>
            <pc:docMk/>
            <pc:sldMk cId="3183915316" sldId="273"/>
            <ac:spMk id="5" creationId="{BC1DA9C0-E210-612C-E851-A6EA1893F2F0}"/>
          </ac:spMkLst>
        </pc:spChg>
        <pc:spChg chg="add mod">
          <ac:chgData name="Randy Pang" userId="b7cbdbe25ed9e1cc" providerId="LiveId" clId="{74B09317-3642-4884-A419-CC7B4CA740E6}" dt="2026-10-18T06:28:07.615" v="539" actId="113"/>
          <ac:spMkLst>
            <pc:docMk/>
            <pc:sldMk cId="3183915316" sldId="273"/>
            <ac:spMk id="7" creationId="{36271A9D-7F74-15C2-F955-A4047D2A67BD}"/>
          </ac:spMkLst>
        </pc:spChg>
      </pc:sldChg>
      <pc:sldChg chg="addSp modSp add mod ord modTransition">
        <pc:chgData name="Randy Pang" userId="b7cbdbe25ed9e1cc" providerId="LiveId" clId="{74B09317-3642-4884-A419-CC7B4CA740E6}" dt="2026-10-18T06:28:21.280" v="541" actId="113"/>
        <pc:sldMkLst>
          <pc:docMk/>
          <pc:sldMk cId="2781981797" sldId="274"/>
        </pc:sldMkLst>
        <pc:spChg chg="mod">
          <ac:chgData name="Randy Pang" userId="b7cbdbe25ed9e1cc" providerId="LiveId" clId="{74B09317-3642-4884-A419-CC7B4CA740E6}" dt="2026-10-18T06:26:59.214" v="511" actId="14100"/>
          <ac:spMkLst>
            <pc:docMk/>
            <pc:sldMk cId="2781981797" sldId="274"/>
            <ac:spMk id="3" creationId="{82C937FA-238D-7037-F93D-A36E02862291}"/>
          </ac:spMkLst>
        </pc:spChg>
        <pc:spChg chg="add mod">
          <ac:chgData name="Randy Pang" userId="b7cbdbe25ed9e1cc" providerId="LiveId" clId="{74B09317-3642-4884-A419-CC7B4CA740E6}" dt="2026-10-18T06:28:21.280" v="541" actId="113"/>
          <ac:spMkLst>
            <pc:docMk/>
            <pc:sldMk cId="2781981797" sldId="274"/>
            <ac:spMk id="5" creationId="{86EA55FE-B33D-9A15-9FDA-52E942B869EE}"/>
          </ac:spMkLst>
        </pc:spChg>
      </pc:sldChg>
      <pc:sldChg chg="modSp add mod ord">
        <pc:chgData name="Randy Pang" userId="b7cbdbe25ed9e1cc" providerId="LiveId" clId="{74B09317-3642-4884-A419-CC7B4CA740E6}" dt="2026-10-18T06:53:51.952" v="552" actId="20577"/>
        <pc:sldMkLst>
          <pc:docMk/>
          <pc:sldMk cId="1273372567" sldId="275"/>
        </pc:sldMkLst>
        <pc:spChg chg="mod">
          <ac:chgData name="Randy Pang" userId="b7cbdbe25ed9e1cc" providerId="LiveId" clId="{74B09317-3642-4884-A419-CC7B4CA740E6}" dt="2026-10-18T06:53:51.952" v="552" actId="20577"/>
          <ac:spMkLst>
            <pc:docMk/>
            <pc:sldMk cId="1273372567" sldId="275"/>
            <ac:spMk id="3" creationId="{DCBF59C8-0FFB-44A8-67A5-F2BC6B415CB5}"/>
          </ac:spMkLst>
        </pc:spChg>
      </pc:sldChg>
      <pc:sldChg chg="modSp add mod">
        <pc:chgData name="Randy Pang" userId="b7cbdbe25ed9e1cc" providerId="LiveId" clId="{74B09317-3642-4884-A419-CC7B4CA740E6}" dt="2026-10-18T06:55:51.087" v="563" actId="122"/>
        <pc:sldMkLst>
          <pc:docMk/>
          <pc:sldMk cId="1298279959" sldId="276"/>
        </pc:sldMkLst>
        <pc:spChg chg="mod">
          <ac:chgData name="Randy Pang" userId="b7cbdbe25ed9e1cc" providerId="LiveId" clId="{74B09317-3642-4884-A419-CC7B4CA740E6}" dt="2026-10-18T06:55:51.087" v="563" actId="122"/>
          <ac:spMkLst>
            <pc:docMk/>
            <pc:sldMk cId="1298279959" sldId="276"/>
            <ac:spMk id="3" creationId="{F292B27E-BD45-566F-542D-68C6431169F9}"/>
          </ac:spMkLst>
        </pc:spChg>
        <pc:picChg chg="mod">
          <ac:chgData name="Randy Pang" userId="b7cbdbe25ed9e1cc" providerId="LiveId" clId="{74B09317-3642-4884-A419-CC7B4CA740E6}" dt="2026-10-18T06:55:36.028" v="561" actId="1076"/>
          <ac:picMkLst>
            <pc:docMk/>
            <pc:sldMk cId="1298279959" sldId="276"/>
            <ac:picMk id="4" creationId="{78E5071B-68E1-9469-BDE0-220DFB4D0F4C}"/>
          </ac:picMkLst>
        </pc:picChg>
      </pc:sldChg>
      <pc:sldChg chg="modSp add mod">
        <pc:chgData name="Randy Pang" userId="b7cbdbe25ed9e1cc" providerId="LiveId" clId="{74B09317-3642-4884-A419-CC7B4CA740E6}" dt="2026-10-18T06:57:21.213" v="572" actId="207"/>
        <pc:sldMkLst>
          <pc:docMk/>
          <pc:sldMk cId="888058622" sldId="277"/>
        </pc:sldMkLst>
        <pc:spChg chg="mod">
          <ac:chgData name="Randy Pang" userId="b7cbdbe25ed9e1cc" providerId="LiveId" clId="{74B09317-3642-4884-A419-CC7B4CA740E6}" dt="2026-10-18T06:57:21.213" v="572" actId="207"/>
          <ac:spMkLst>
            <pc:docMk/>
            <pc:sldMk cId="888058622" sldId="277"/>
            <ac:spMk id="3" creationId="{031CA476-AF6C-6C65-4DB5-10C4F396F219}"/>
          </ac:spMkLst>
        </pc:spChg>
      </pc:sldChg>
      <pc:sldChg chg="addSp modSp new del mod modTransition setBg">
        <pc:chgData name="Randy Pang" userId="b7cbdbe25ed9e1cc" providerId="LiveId" clId="{74B09317-3642-4884-A419-CC7B4CA740E6}" dt="2026-10-18T07:03:36.635" v="598" actId="47"/>
        <pc:sldMkLst>
          <pc:docMk/>
          <pc:sldMk cId="612640499" sldId="278"/>
        </pc:sldMkLst>
        <pc:picChg chg="add mod">
          <ac:chgData name="Randy Pang" userId="b7cbdbe25ed9e1cc" providerId="LiveId" clId="{74B09317-3642-4884-A419-CC7B4CA740E6}" dt="2026-10-18T07:03:02.992" v="594" actId="1076"/>
          <ac:picMkLst>
            <pc:docMk/>
            <pc:sldMk cId="612640499" sldId="278"/>
            <ac:picMk id="3" creationId="{8CC922D7-3150-7C8F-8ED4-D21FE5B789DB}"/>
          </ac:picMkLst>
        </pc:picChg>
      </pc:sldChg>
      <pc:sldChg chg="delSp add mod ord modTransition setBg">
        <pc:chgData name="Randy Pang" userId="b7cbdbe25ed9e1cc" providerId="LiveId" clId="{74B09317-3642-4884-A419-CC7B4CA740E6}" dt="2026-10-18T07:05:36.240" v="608"/>
        <pc:sldMkLst>
          <pc:docMk/>
          <pc:sldMk cId="1260791505" sldId="278"/>
        </pc:sldMkLst>
        <pc:picChg chg="del">
          <ac:chgData name="Randy Pang" userId="b7cbdbe25ed9e1cc" providerId="LiveId" clId="{74B09317-3642-4884-A419-CC7B4CA740E6}" dt="2026-10-18T07:04:15.691" v="604" actId="478"/>
          <ac:picMkLst>
            <pc:docMk/>
            <pc:sldMk cId="1260791505" sldId="278"/>
            <ac:picMk id="3" creationId="{26E5A890-FFBD-2CED-8B71-64593147A3B5}"/>
          </ac:picMkLst>
        </pc:picChg>
      </pc:sldChg>
      <pc:sldChg chg="addSp modSp new mod setBg addAnim delAnim modAnim">
        <pc:chgData name="Randy Pang" userId="b7cbdbe25ed9e1cc" providerId="LiveId" clId="{74B09317-3642-4884-A419-CC7B4CA740E6}" dt="2026-10-18T07:17:52.123" v="770"/>
        <pc:sldMkLst>
          <pc:docMk/>
          <pc:sldMk cId="271261546" sldId="279"/>
        </pc:sldMkLst>
        <pc:spChg chg="add mod">
          <ac:chgData name="Randy Pang" userId="b7cbdbe25ed9e1cc" providerId="LiveId" clId="{74B09317-3642-4884-A419-CC7B4CA740E6}" dt="2026-10-18T07:15:14.183" v="728" actId="14100"/>
          <ac:spMkLst>
            <pc:docMk/>
            <pc:sldMk cId="271261546" sldId="279"/>
            <ac:spMk id="3" creationId="{6BF038B7-0F40-41DC-83D4-47ACBF740058}"/>
          </ac:spMkLst>
        </pc:spChg>
        <pc:spChg chg="add mod">
          <ac:chgData name="Randy Pang" userId="b7cbdbe25ed9e1cc" providerId="LiveId" clId="{74B09317-3642-4884-A419-CC7B4CA740E6}" dt="2026-10-18T07:15:25.294" v="729" actId="1076"/>
          <ac:spMkLst>
            <pc:docMk/>
            <pc:sldMk cId="271261546" sldId="279"/>
            <ac:spMk id="4" creationId="{11B8A326-E688-6444-B6FC-66BEB2A0C32B}"/>
          </ac:spMkLst>
        </pc:spChg>
        <pc:spChg chg="add mod">
          <ac:chgData name="Randy Pang" userId="b7cbdbe25ed9e1cc" providerId="LiveId" clId="{74B09317-3642-4884-A419-CC7B4CA740E6}" dt="2026-10-18T07:15:25.294" v="729" actId="1076"/>
          <ac:spMkLst>
            <pc:docMk/>
            <pc:sldMk cId="271261546" sldId="279"/>
            <ac:spMk id="6" creationId="{E3C7ED2F-7705-D7E3-439E-F6704C8302DA}"/>
          </ac:spMkLst>
        </pc:spChg>
        <pc:spChg chg="add mod">
          <ac:chgData name="Randy Pang" userId="b7cbdbe25ed9e1cc" providerId="LiveId" clId="{74B09317-3642-4884-A419-CC7B4CA740E6}" dt="2026-10-18T07:15:25.294" v="729" actId="1076"/>
          <ac:spMkLst>
            <pc:docMk/>
            <pc:sldMk cId="271261546" sldId="279"/>
            <ac:spMk id="8" creationId="{2D3101AD-DAB4-1540-6370-8898DF08E229}"/>
          </ac:spMkLst>
        </pc:spChg>
        <pc:spChg chg="add mod">
          <ac:chgData name="Randy Pang" userId="b7cbdbe25ed9e1cc" providerId="LiveId" clId="{74B09317-3642-4884-A419-CC7B4CA740E6}" dt="2026-10-18T07:15:34.641" v="735" actId="1076"/>
          <ac:spMkLst>
            <pc:docMk/>
            <pc:sldMk cId="271261546" sldId="279"/>
            <ac:spMk id="10" creationId="{87766845-6E8B-A8BB-43CB-6BDA5E65BD4B}"/>
          </ac:spMkLst>
        </pc:spChg>
        <pc:spChg chg="add mod">
          <ac:chgData name="Randy Pang" userId="b7cbdbe25ed9e1cc" providerId="LiveId" clId="{74B09317-3642-4884-A419-CC7B4CA740E6}" dt="2026-10-18T07:15:55.341" v="745" actId="1076"/>
          <ac:spMkLst>
            <pc:docMk/>
            <pc:sldMk cId="271261546" sldId="279"/>
            <ac:spMk id="12" creationId="{BBE26A75-F06D-B230-B168-91941D490070}"/>
          </ac:spMkLst>
        </pc:spChg>
        <pc:spChg chg="add mod">
          <ac:chgData name="Randy Pang" userId="b7cbdbe25ed9e1cc" providerId="LiveId" clId="{74B09317-3642-4884-A419-CC7B4CA740E6}" dt="2026-10-18T07:16:01.754" v="749" actId="20577"/>
          <ac:spMkLst>
            <pc:docMk/>
            <pc:sldMk cId="271261546" sldId="279"/>
            <ac:spMk id="14" creationId="{86E0EC8A-086E-9F33-2AE3-7B5F3E555442}"/>
          </ac:spMkLst>
        </pc:spChg>
        <pc:spChg chg="add mod">
          <ac:chgData name="Randy Pang" userId="b7cbdbe25ed9e1cc" providerId="LiveId" clId="{74B09317-3642-4884-A419-CC7B4CA740E6}" dt="2026-10-18T07:16:19.950" v="753" actId="20577"/>
          <ac:spMkLst>
            <pc:docMk/>
            <pc:sldMk cId="271261546" sldId="279"/>
            <ac:spMk id="16" creationId="{DA81B4F6-A46A-E8FD-3658-C1A93348FEC4}"/>
          </ac:spMkLst>
        </pc:spChg>
      </pc:sldChg>
      <pc:sldChg chg="modSp add mod ord">
        <pc:chgData name="Randy Pang" userId="b7cbdbe25ed9e1cc" providerId="LiveId" clId="{74B09317-3642-4884-A419-CC7B4CA740E6}" dt="2026-10-18T07:19:13.648" v="786" actId="1076"/>
        <pc:sldMkLst>
          <pc:docMk/>
          <pc:sldMk cId="3319058535" sldId="280"/>
        </pc:sldMkLst>
        <pc:spChg chg="mod">
          <ac:chgData name="Randy Pang" userId="b7cbdbe25ed9e1cc" providerId="LiveId" clId="{74B09317-3642-4884-A419-CC7B4CA740E6}" dt="2026-10-18T07:19:13.648" v="786" actId="1076"/>
          <ac:spMkLst>
            <pc:docMk/>
            <pc:sldMk cId="3319058535" sldId="280"/>
            <ac:spMk id="3" creationId="{3B054FE3-F483-95DD-C1AD-89F21238256B}"/>
          </ac:spMkLst>
        </pc:spChg>
        <pc:picChg chg="mod">
          <ac:chgData name="Randy Pang" userId="b7cbdbe25ed9e1cc" providerId="LiveId" clId="{74B09317-3642-4884-A419-CC7B4CA740E6}" dt="2026-10-18T07:19:11.817" v="785" actId="1076"/>
          <ac:picMkLst>
            <pc:docMk/>
            <pc:sldMk cId="3319058535" sldId="280"/>
            <ac:picMk id="4" creationId="{FECC53F0-B057-472B-A1A6-422303C9C392}"/>
          </ac:picMkLst>
        </pc:picChg>
      </pc:sldChg>
      <pc:sldChg chg="modSp add mod">
        <pc:chgData name="Randy Pang" userId="b7cbdbe25ed9e1cc" providerId="LiveId" clId="{74B09317-3642-4884-A419-CC7B4CA740E6}" dt="2026-10-18T07:23:31.098" v="824" actId="207"/>
        <pc:sldMkLst>
          <pc:docMk/>
          <pc:sldMk cId="757467405" sldId="281"/>
        </pc:sldMkLst>
        <pc:spChg chg="mod">
          <ac:chgData name="Randy Pang" userId="b7cbdbe25ed9e1cc" providerId="LiveId" clId="{74B09317-3642-4884-A419-CC7B4CA740E6}" dt="2026-10-18T07:23:31.098" v="824" actId="207"/>
          <ac:spMkLst>
            <pc:docMk/>
            <pc:sldMk cId="757467405" sldId="281"/>
            <ac:spMk id="3" creationId="{E9251579-C045-E3B4-FB0A-B8624A6A9D28}"/>
          </ac:spMkLst>
        </pc:spChg>
      </pc:sldChg>
      <pc:sldChg chg="delSp modSp add mod modTransition">
        <pc:chgData name="Randy Pang" userId="b7cbdbe25ed9e1cc" providerId="LiveId" clId="{74B09317-3642-4884-A419-CC7B4CA740E6}" dt="2026-10-18T07:30:17.130" v="835"/>
        <pc:sldMkLst>
          <pc:docMk/>
          <pc:sldMk cId="4150320730" sldId="282"/>
        </pc:sldMkLst>
        <pc:spChg chg="mod">
          <ac:chgData name="Randy Pang" userId="b7cbdbe25ed9e1cc" providerId="LiveId" clId="{74B09317-3642-4884-A419-CC7B4CA740E6}" dt="2026-10-18T07:30:11.947" v="834" actId="1076"/>
          <ac:spMkLst>
            <pc:docMk/>
            <pc:sldMk cId="4150320730" sldId="282"/>
            <ac:spMk id="3" creationId="{D8964709-7C8E-C0B0-258E-5318B7FEA697}"/>
          </ac:spMkLst>
        </pc:spChg>
        <pc:picChg chg="del">
          <ac:chgData name="Randy Pang" userId="b7cbdbe25ed9e1cc" providerId="LiveId" clId="{74B09317-3642-4884-A419-CC7B4CA740E6}" dt="2026-10-18T07:29:54.951" v="826" actId="478"/>
          <ac:picMkLst>
            <pc:docMk/>
            <pc:sldMk cId="4150320730" sldId="282"/>
            <ac:picMk id="4" creationId="{8A7C2FA8-AC6D-D74B-DF1C-EB23875237B6}"/>
          </ac:picMkLst>
        </pc:picChg>
      </pc:sldChg>
      <pc:sldChg chg="modSp add mod ord">
        <pc:chgData name="Randy Pang" userId="b7cbdbe25ed9e1cc" providerId="LiveId" clId="{74B09317-3642-4884-A419-CC7B4CA740E6}" dt="2026-10-18T07:31:48.078" v="847" actId="207"/>
        <pc:sldMkLst>
          <pc:docMk/>
          <pc:sldMk cId="681116997" sldId="283"/>
        </pc:sldMkLst>
        <pc:spChg chg="mod">
          <ac:chgData name="Randy Pang" userId="b7cbdbe25ed9e1cc" providerId="LiveId" clId="{74B09317-3642-4884-A419-CC7B4CA740E6}" dt="2026-10-18T07:31:48.078" v="847" actId="207"/>
          <ac:spMkLst>
            <pc:docMk/>
            <pc:sldMk cId="681116997" sldId="283"/>
            <ac:spMk id="3" creationId="{0DACCD86-6A84-A99B-A504-0689C941B9E5}"/>
          </ac:spMkLst>
        </pc:spChg>
        <pc:picChg chg="mod">
          <ac:chgData name="Randy Pang" userId="b7cbdbe25ed9e1cc" providerId="LiveId" clId="{74B09317-3642-4884-A419-CC7B4CA740E6}" dt="2026-10-18T07:31:36.863" v="846" actId="1076"/>
          <ac:picMkLst>
            <pc:docMk/>
            <pc:sldMk cId="681116997" sldId="283"/>
            <ac:picMk id="4" creationId="{868EE831-4FBD-4E1C-A7FA-0DBF29390DF9}"/>
          </ac:picMkLst>
        </pc:picChg>
      </pc:sldChg>
      <pc:sldChg chg="delSp modSp add mod modTransition">
        <pc:chgData name="Randy Pang" userId="b7cbdbe25ed9e1cc" providerId="LiveId" clId="{74B09317-3642-4884-A419-CC7B4CA740E6}" dt="2026-10-18T07:40:09.181" v="863" actId="20577"/>
        <pc:sldMkLst>
          <pc:docMk/>
          <pc:sldMk cId="3308969848" sldId="284"/>
        </pc:sldMkLst>
        <pc:spChg chg="mod">
          <ac:chgData name="Randy Pang" userId="b7cbdbe25ed9e1cc" providerId="LiveId" clId="{74B09317-3642-4884-A419-CC7B4CA740E6}" dt="2026-10-18T07:40:09.181" v="863" actId="20577"/>
          <ac:spMkLst>
            <pc:docMk/>
            <pc:sldMk cId="3308969848" sldId="284"/>
            <ac:spMk id="3" creationId="{5125CACC-DEEC-8F20-FE33-E555D4AEBB0E}"/>
          </ac:spMkLst>
        </pc:spChg>
        <pc:picChg chg="del">
          <ac:chgData name="Randy Pang" userId="b7cbdbe25ed9e1cc" providerId="LiveId" clId="{74B09317-3642-4884-A419-CC7B4CA740E6}" dt="2026-10-18T07:38:39.388" v="850" actId="478"/>
          <ac:picMkLst>
            <pc:docMk/>
            <pc:sldMk cId="3308969848" sldId="284"/>
            <ac:picMk id="4" creationId="{3591813D-7523-CD70-B101-BFAE25A2E6CA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DCE715-B572-E7C4-2B83-8CABBF8051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1109EF-BA68-B975-7F17-86AEF5DE8C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61EE8A-6CC3-8BD5-2D74-B43AACB262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0916A-B79E-4801-98ED-5F3A720F429E}" type="datetimeFigureOut">
              <a:rPr lang="en-US" smtClean="0"/>
              <a:t>11/1/2026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A4A429-C8F5-F467-E395-DFB4064336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C800E5-973E-6194-E287-E324612C87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A46D2-D873-43A2-9BCD-581D82263D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7924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AD96FD-6015-46ED-3EC7-9EE46F7629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94A43B-B467-EBF0-4F87-3343445C01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BB8FAB-43FC-3435-DBCE-0B1E553924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0916A-B79E-4801-98ED-5F3A720F429E}" type="datetimeFigureOut">
              <a:rPr lang="en-US" smtClean="0"/>
              <a:t>11/1/2026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5B902A-6CFB-84F4-0DC4-FE3B3B5E7B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D69374-2DE1-4931-42C4-6A3067C6EA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A46D2-D873-43A2-9BCD-581D82263D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8872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7BC6AA-DAF5-5080-4E1C-0958A2C11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9793B9-D488-A986-F992-E6D88A8CFA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A20D87-2D3E-1E23-BA1B-74485D34B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0916A-B79E-4801-98ED-5F3A720F429E}" type="datetimeFigureOut">
              <a:rPr lang="en-US" smtClean="0"/>
              <a:t>11/1/2026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E7709C-E725-C9F1-0520-673F8B0125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1F2852-7260-C922-E319-1A0B015D83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A46D2-D873-43A2-9BCD-581D82263D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7899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E29095-29E0-AE1A-84CF-77ADA7581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729AFE-9614-AE63-BA73-E9D5748E488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589B10-4C21-D4A8-B74D-46F1A0596C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750160-C716-B6B4-FBEC-35125F6374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0916A-B79E-4801-98ED-5F3A720F429E}" type="datetimeFigureOut">
              <a:rPr lang="en-US" smtClean="0"/>
              <a:t>11/1/2026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B87D38-BC89-25BA-2935-DC1C99410B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9B16E5-7562-ABE7-2EA4-B5E4E8D0C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A46D2-D873-43A2-9BCD-581D82263D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78937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A69F0A-482C-9984-29C9-2223B30B68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25061C-2C14-C914-70D2-580B73CED5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6C5238-42A6-3F18-C0B4-439E90179C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FE7775E-60A5-0EB9-8DE4-D72DC1EA3CA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7A93E8A-5BBC-91B7-2101-203B0232F4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07699D0-FD2F-AB70-907B-4F352A9E1D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0916A-B79E-4801-98ED-5F3A720F429E}" type="datetimeFigureOut">
              <a:rPr lang="en-US" smtClean="0"/>
              <a:t>11/1/2026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BC6F107-74B0-3985-4638-81DCD46EE1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19F50CF-347B-4167-E921-BF759CA570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A46D2-D873-43A2-9BCD-581D82263D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816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764402-9615-38EA-42C4-32BC712B7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98C58B-E9D2-5E6D-6A0C-29A0C4D3B1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0916A-B79E-4801-98ED-5F3A720F429E}" type="datetimeFigureOut">
              <a:rPr lang="en-US" smtClean="0"/>
              <a:t>11/1/2026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7556F10-B737-C92C-233A-3CE7B3C2CA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DE63543-7562-9556-4741-86BECE167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A46D2-D873-43A2-9BCD-581D82263D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1199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3FDCD63-61D5-92ED-6D60-AB2D76C4A4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0916A-B79E-4801-98ED-5F3A720F429E}" type="datetimeFigureOut">
              <a:rPr lang="en-US" smtClean="0"/>
              <a:t>11/1/2026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9B394D-71B6-3B87-0476-FBA4768023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FD12DD-1755-6BC5-13E5-E8D1450B9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A46D2-D873-43A2-9BCD-581D82263D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1262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3E8D9D-597E-4A94-9EB8-9412212083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FD5473-EDD0-3DB1-3A46-7C30916D9C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9AA83F-C5DB-5246-73CD-25DF373BF4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F4FB93-8582-FD84-638D-C3930092D8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0916A-B79E-4801-98ED-5F3A720F429E}" type="datetimeFigureOut">
              <a:rPr lang="en-US" smtClean="0"/>
              <a:t>11/1/2026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E9B642-802A-BB1B-8138-25AC9D123D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5220BE-214E-0E52-1921-05133EF3D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A46D2-D873-43A2-9BCD-581D82263D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3004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A2B281-5C9B-0C15-A8FB-36ABB601B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E3081DE-5D7D-1532-C82C-E35AF3811BE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A2129A-5C19-CF6D-8563-BEBD59F025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E6771A-E31B-DA6D-50FB-7709A455C9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0916A-B79E-4801-98ED-5F3A720F429E}" type="datetimeFigureOut">
              <a:rPr lang="en-US" smtClean="0"/>
              <a:t>11/1/2026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63B1E0-25D8-67A7-F0DF-5FA6E8DD78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4905D8-B6A1-2505-EE47-53C2148900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A46D2-D873-43A2-9BCD-581D82263D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2314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7B1A65-8414-8698-BD5E-8D4D40D64A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77BC54E-D168-1F3B-4898-99ED715080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9E825F-20A9-2E07-F771-F7DD25765B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0916A-B79E-4801-98ED-5F3A720F429E}" type="datetimeFigureOut">
              <a:rPr lang="en-US" smtClean="0"/>
              <a:t>11/1/2026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110266-CFCF-752E-3963-07782CD4C8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18280E-679A-10CE-C946-CB1596C200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A46D2-D873-43A2-9BCD-581D82263D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8192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51850D3-F475-8A9D-3FFF-8FF53FD3E8E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EE654D0-75E0-7CA3-1589-2B7A621DDD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F2BDEA-F6D2-627C-08FD-4D0826D4F2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0916A-B79E-4801-98ED-5F3A720F429E}" type="datetimeFigureOut">
              <a:rPr lang="en-US" smtClean="0"/>
              <a:t>11/1/2026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716293-0452-B487-532A-4D297A41ED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1A66ED-DB06-4D50-0BA7-6A4AE6097F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6A46D2-D873-43A2-9BCD-581D82263D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148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1DADCE9-FE0A-BCCD-438B-473745DD98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2830D9-402C-B408-87E2-2C6FFE0A24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006B39-342B-E687-1B2C-5F6C8F724A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E0916A-B79E-4801-98ED-5F3A720F429E}" type="datetimeFigureOut">
              <a:rPr lang="en-US" smtClean="0"/>
              <a:t>11/1/2026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703AB3-1B84-09BB-EDD9-D66D274F02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5D2E9E-B0C4-0C47-8F60-DC17ACCFA2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6A46D2-D873-43A2-9BCD-581D82263D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094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A9AAAA-709E-0141-8D65-921706591F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0099F05-15F9-16E5-7065-409D2ACB05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0817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31DD333-2CAC-3919-3439-9F6DAEA895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0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9733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6F44200-4EC3-6C1E-7B48-C211851E1D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5730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1CBB117-B8B8-E2E4-7160-53FE296F6B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7052" y="0"/>
            <a:ext cx="3837895" cy="6839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5145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645C205-CCA9-3E11-ECE9-E9CD791BDE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90"/>
            <a:ext cx="12192000" cy="6855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1606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C0A62E3-FD40-6F75-1BA0-2947079652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0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07023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C714357-F802-9BDE-A011-FBA6440C1A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66"/>
            <a:ext cx="12192000" cy="6848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369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92788D9-91AE-6441-CC4F-537D1BDFC8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3471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C4DED2B-E5AF-29A5-F931-28E163884EC9}"/>
              </a:ext>
            </a:extLst>
          </p:cNvPr>
          <p:cNvSpPr txBox="1"/>
          <p:nvPr/>
        </p:nvSpPr>
        <p:spPr>
          <a:xfrm>
            <a:off x="2047720" y="2955612"/>
            <a:ext cx="8024756" cy="14329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“Yet he is actually not far from each one of us, for ‘in him we live and move and have our being.’”</a:t>
            </a:r>
            <a:endParaRPr lang="en-US" sz="2400" kern="100" dirty="0">
              <a:solidFill>
                <a:prstClr val="white"/>
              </a:solidFill>
              <a:latin typeface="Arial" panose="020B0604020202020204" pitchFamily="34" charset="0"/>
              <a:ea typeface="PMingLiU" panose="02020500000000000000" pitchFamily="18" charset="-120"/>
              <a:cs typeface="Arial" panose="020B0604020202020204" pitchFamily="34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Acts 17:27-28</a:t>
            </a:r>
          </a:p>
        </p:txBody>
      </p:sp>
      <p:pic>
        <p:nvPicPr>
          <p:cNvPr id="4" name="Graphic 5" descr="Open book with solid fill">
            <a:extLst>
              <a:ext uri="{FF2B5EF4-FFF2-40B4-BE49-F238E27FC236}">
                <a16:creationId xmlns:a16="http://schemas.microsoft.com/office/drawing/2014/main" id="{0054E260-412B-BF4E-EC4D-73C10136291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638799" y="18542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6657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EB15C57-6536-4859-EA84-0A0DFF78AB8B}"/>
              </a:ext>
            </a:extLst>
          </p:cNvPr>
          <p:cNvSpPr txBox="1"/>
          <p:nvPr/>
        </p:nvSpPr>
        <p:spPr>
          <a:xfrm>
            <a:off x="1243012" y="3136612"/>
            <a:ext cx="970597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PMingLiU" panose="02020500000000000000" pitchFamily="18" charset="-120"/>
                <a:cs typeface="Times New Roman" panose="02020603050405020304" pitchFamily="18" charset="0"/>
              </a:rPr>
              <a:t>Q: 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PMingLiU" panose="02020500000000000000" pitchFamily="18" charset="-120"/>
                <a:cs typeface="Times New Roman" panose="02020603050405020304" pitchFamily="18" charset="0"/>
              </a:rPr>
              <a:t>How do I know God is involved in my life?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35749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F7135FC-CE10-BD8C-B3F6-4C7E6C3398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9241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9B180E3-E055-98A2-1C60-571099C043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612B318-FB20-BC89-C811-EDE7C821E1FD}"/>
              </a:ext>
            </a:extLst>
          </p:cNvPr>
          <p:cNvSpPr txBox="1"/>
          <p:nvPr/>
        </p:nvSpPr>
        <p:spPr>
          <a:xfrm>
            <a:off x="1826529" y="2890391"/>
            <a:ext cx="853894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marR="0" lvl="0" indent="-5715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PMingLiU" panose="02020500000000000000" pitchFamily="18" charset="-120"/>
                <a:cs typeface="Times New Roman" panose="02020603050405020304" pitchFamily="18" charset="0"/>
              </a:rPr>
              <a:t>God’s original plan for people</a:t>
            </a:r>
          </a:p>
          <a:p>
            <a:pPr marL="571500" marR="0" lvl="0" indent="-5715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PMingLiU" panose="02020500000000000000" pitchFamily="18" charset="-120"/>
                <a:cs typeface="Times New Roman" panose="02020603050405020304" pitchFamily="18" charset="0"/>
              </a:rPr>
              <a:t>What went wrong/How sin entered the world</a:t>
            </a:r>
          </a:p>
          <a:p>
            <a:pPr marL="571500" lvl="0" indent="-571500">
              <a:buFont typeface="Arial" panose="020B0604020202020204" pitchFamily="34" charset="0"/>
              <a:buChar char="•"/>
              <a:defRPr/>
            </a:pPr>
            <a:r>
              <a:rPr lang="en-US" sz="3200" dirty="0">
                <a:solidFill>
                  <a:schemeClr val="bg1"/>
                </a:solidFill>
                <a:ea typeface="PMingLiU" panose="02020500000000000000" pitchFamily="18" charset="-120"/>
                <a:cs typeface="Times New Roman" panose="02020603050405020304" pitchFamily="18" charset="0"/>
              </a:rPr>
              <a:t>How God was faithful in providing a solution </a:t>
            </a:r>
            <a:endParaRPr kumimoji="0" lang="en-US" sz="320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PMingLiU" panose="02020500000000000000" pitchFamily="18" charset="-12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33D09FC-B588-9735-465C-F914487C570E}"/>
              </a:ext>
            </a:extLst>
          </p:cNvPr>
          <p:cNvSpPr txBox="1"/>
          <p:nvPr/>
        </p:nvSpPr>
        <p:spPr>
          <a:xfrm>
            <a:off x="1826529" y="2043331"/>
            <a:ext cx="606282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3200" b="1" i="0" u="sng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Calibri" panose="020F0502020204030204"/>
                <a:ea typeface="PMingLiU" panose="02020500000000000000" pitchFamily="18" charset="-120"/>
                <a:cs typeface="Times New Roman" panose="02020603050405020304" pitchFamily="18" charset="0"/>
              </a:rPr>
              <a:t>Genesis will help </a:t>
            </a:r>
            <a:r>
              <a:rPr lang="en-US" sz="3200" b="1" u="sng" dirty="0">
                <a:solidFill>
                  <a:schemeClr val="bg1">
                    <a:lumMod val="95000"/>
                  </a:schemeClr>
                </a:solidFill>
                <a:latin typeface="Calibri" panose="020F0502020204030204"/>
                <a:ea typeface="PMingLiU" panose="02020500000000000000" pitchFamily="18" charset="-120"/>
                <a:cs typeface="Times New Roman" panose="02020603050405020304" pitchFamily="18" charset="0"/>
              </a:rPr>
              <a:t>us understand…</a:t>
            </a:r>
            <a:endParaRPr kumimoji="0" lang="en-US" sz="3200" b="1" i="0" u="sng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Calibri" panose="020F0502020204030204"/>
              <a:ea typeface="PMingLiU" panose="02020500000000000000" pitchFamily="18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865512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2CB08E8-0C88-062B-1EA5-7CA11EAE8E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2C937FA-238D-7037-F93D-A36E02862291}"/>
              </a:ext>
            </a:extLst>
          </p:cNvPr>
          <p:cNvSpPr txBox="1"/>
          <p:nvPr/>
        </p:nvSpPr>
        <p:spPr>
          <a:xfrm>
            <a:off x="2640961" y="3229494"/>
            <a:ext cx="545563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PMingLiU" panose="02020500000000000000" pitchFamily="18" charset="-120"/>
                <a:cs typeface="Times New Roman" panose="02020603050405020304" pitchFamily="18" charset="0"/>
              </a:rPr>
              <a:t>The Hebrew title is </a:t>
            </a:r>
            <a:r>
              <a:rPr kumimoji="0" lang="en-US" sz="360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PMingLiU" panose="02020500000000000000" pitchFamily="18" charset="-120"/>
                <a:cs typeface="Times New Roman" panose="02020603050405020304" pitchFamily="18" charset="0"/>
              </a:rPr>
              <a:t>Bereshit</a:t>
            </a: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PMingLiU" panose="02020500000000000000" pitchFamily="18" charset="-120"/>
                <a:cs typeface="Times New Roman" panose="02020603050405020304" pitchFamily="18" charset="0"/>
              </a:rPr>
              <a:t>   </a:t>
            </a:r>
          </a:p>
          <a:p>
            <a:pPr lvl="0">
              <a:defRPr/>
            </a:pP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PMingLiU" panose="02020500000000000000" pitchFamily="18" charset="-120"/>
                <a:cs typeface="Times New Roman" panose="02020603050405020304" pitchFamily="18" charset="0"/>
              </a:rPr>
              <a:t>meaning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C3FDFCB-9AFF-D909-6601-60B2BC324B02}"/>
              </a:ext>
            </a:extLst>
          </p:cNvPr>
          <p:cNvSpPr txBox="1"/>
          <p:nvPr/>
        </p:nvSpPr>
        <p:spPr>
          <a:xfrm>
            <a:off x="2640961" y="2382434"/>
            <a:ext cx="691007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3600" b="1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40000"/>
                    <a:lumOff val="60000"/>
                  </a:schemeClr>
                </a:solidFill>
                <a:effectLst/>
                <a:uLnTx/>
                <a:uFillTx/>
                <a:latin typeface="Calibri" panose="020F0502020204030204"/>
                <a:ea typeface="PMingLiU" panose="02020500000000000000" pitchFamily="18" charset="-120"/>
                <a:cs typeface="Times New Roman" panose="02020603050405020304" pitchFamily="18" charset="0"/>
              </a:rPr>
              <a:t>GENESIS</a:t>
            </a:r>
            <a:r>
              <a:rPr kumimoji="0" lang="en-US" sz="3600" b="1" i="0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Calibri" panose="020F0502020204030204"/>
                <a:ea typeface="PMingLiU" panose="02020500000000000000" pitchFamily="18" charset="-120"/>
                <a:cs typeface="Times New Roman" panose="02020603050405020304" pitchFamily="18" charset="0"/>
              </a:rPr>
              <a:t>: </a:t>
            </a:r>
            <a:r>
              <a:rPr kumimoji="0" lang="en-US" sz="3600" b="1" i="0" u="sng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Calibri" panose="020F0502020204030204"/>
                <a:ea typeface="PMingLiU" panose="02020500000000000000" pitchFamily="18" charset="-120"/>
                <a:cs typeface="Times New Roman" panose="02020603050405020304" pitchFamily="18" charset="0"/>
              </a:rPr>
              <a:t>Origin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6EA55FE-B33D-9A15-9FDA-52E942B869EE}"/>
              </a:ext>
            </a:extLst>
          </p:cNvPr>
          <p:cNvSpPr txBox="1"/>
          <p:nvPr/>
        </p:nvSpPr>
        <p:spPr>
          <a:xfrm>
            <a:off x="5241175" y="3829658"/>
            <a:ext cx="199089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PMingLiU" panose="02020500000000000000" pitchFamily="18" charset="-120"/>
                <a:cs typeface="Times New Roman" panose="02020603050405020304" pitchFamily="18" charset="0"/>
              </a:rPr>
              <a:t>“</a:t>
            </a:r>
            <a:r>
              <a:rPr lang="he-IL" sz="3600" b="1" dirty="0">
                <a:solidFill>
                  <a:schemeClr val="bg1"/>
                </a:solidFill>
                <a:ea typeface="PMingLiU" panose="02020500000000000000" pitchFamily="18" charset="-120"/>
                <a:cs typeface="Times New Roman" panose="02020603050405020304" pitchFamily="18" charset="0"/>
              </a:rPr>
              <a:t>בְּרֵאשִׁית</a:t>
            </a:r>
            <a:r>
              <a:rPr lang="en-US" sz="3600" dirty="0">
                <a:solidFill>
                  <a:schemeClr val="bg1"/>
                </a:solidFill>
                <a:ea typeface="PMingLiU" panose="02020500000000000000" pitchFamily="18" charset="-120"/>
                <a:cs typeface="Times New Roman" panose="02020603050405020304" pitchFamily="18" charset="0"/>
              </a:rPr>
              <a:t>"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19817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0BCEB89-B575-27C8-18A5-865EA9410D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F987FFD-9A16-E708-7A69-7516CF7310F6}"/>
              </a:ext>
            </a:extLst>
          </p:cNvPr>
          <p:cNvSpPr txBox="1"/>
          <p:nvPr/>
        </p:nvSpPr>
        <p:spPr>
          <a:xfrm>
            <a:off x="2640961" y="2382434"/>
            <a:ext cx="691007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3600" b="1" i="0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40000"/>
                    <a:lumOff val="60000"/>
                  </a:schemeClr>
                </a:solidFill>
                <a:effectLst/>
                <a:uLnTx/>
                <a:uFillTx/>
                <a:latin typeface="Calibri" panose="020F0502020204030204"/>
                <a:ea typeface="PMingLiU" panose="02020500000000000000" pitchFamily="18" charset="-120"/>
                <a:cs typeface="Times New Roman" panose="02020603050405020304" pitchFamily="18" charset="0"/>
              </a:rPr>
              <a:t>GENESIS</a:t>
            </a:r>
            <a:r>
              <a:rPr kumimoji="0" lang="en-US" sz="3600" b="1" i="0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Calibri" panose="020F0502020204030204"/>
                <a:ea typeface="PMingLiU" panose="02020500000000000000" pitchFamily="18" charset="-120"/>
                <a:cs typeface="Times New Roman" panose="02020603050405020304" pitchFamily="18" charset="0"/>
              </a:rPr>
              <a:t>: </a:t>
            </a:r>
            <a:r>
              <a:rPr kumimoji="0" lang="en-US" sz="3600" b="1" i="0" u="sng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Calibri" panose="020F0502020204030204"/>
                <a:ea typeface="PMingLiU" panose="02020500000000000000" pitchFamily="18" charset="-120"/>
                <a:cs typeface="Times New Roman" panose="02020603050405020304" pitchFamily="18" charset="0"/>
              </a:rPr>
              <a:t>Origin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C1DA9C0-E210-612C-E851-A6EA1893F2F0}"/>
              </a:ext>
            </a:extLst>
          </p:cNvPr>
          <p:cNvSpPr txBox="1"/>
          <p:nvPr/>
        </p:nvSpPr>
        <p:spPr>
          <a:xfrm>
            <a:off x="2640961" y="3229494"/>
            <a:ext cx="545563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PMingLiU" panose="02020500000000000000" pitchFamily="18" charset="-120"/>
                <a:cs typeface="Times New Roman" panose="02020603050405020304" pitchFamily="18" charset="0"/>
              </a:rPr>
              <a:t>The Hebrew title is </a:t>
            </a:r>
            <a:r>
              <a:rPr kumimoji="0" lang="en-US" sz="360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PMingLiU" panose="02020500000000000000" pitchFamily="18" charset="-120"/>
                <a:cs typeface="Times New Roman" panose="02020603050405020304" pitchFamily="18" charset="0"/>
              </a:rPr>
              <a:t>Bereshit</a:t>
            </a: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PMingLiU" panose="02020500000000000000" pitchFamily="18" charset="-120"/>
                <a:cs typeface="Times New Roman" panose="02020603050405020304" pitchFamily="18" charset="0"/>
              </a:rPr>
              <a:t>   </a:t>
            </a:r>
          </a:p>
          <a:p>
            <a:pPr lvl="0">
              <a:defRPr/>
            </a:pP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PMingLiU" panose="02020500000000000000" pitchFamily="18" charset="-120"/>
                <a:cs typeface="Times New Roman" panose="02020603050405020304" pitchFamily="18" charset="0"/>
              </a:rPr>
              <a:t>meaning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6271A9D-7F74-15C2-F955-A4047D2A67BD}"/>
              </a:ext>
            </a:extLst>
          </p:cNvPr>
          <p:cNvSpPr txBox="1"/>
          <p:nvPr/>
        </p:nvSpPr>
        <p:spPr>
          <a:xfrm>
            <a:off x="4372495" y="3829658"/>
            <a:ext cx="37241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PMingLiU" panose="02020500000000000000" pitchFamily="18" charset="-120"/>
                <a:cs typeface="Times New Roman" panose="02020603050405020304" pitchFamily="18" charset="0"/>
              </a:rPr>
              <a:t>“</a:t>
            </a:r>
            <a:r>
              <a:rPr lang="en-US" sz="3600" b="1" u="sng" dirty="0">
                <a:solidFill>
                  <a:schemeClr val="bg1"/>
                </a:solidFill>
                <a:ea typeface="PMingLiU" panose="02020500000000000000" pitchFamily="18" charset="-120"/>
                <a:cs typeface="Times New Roman" panose="02020603050405020304" pitchFamily="18" charset="0"/>
              </a:rPr>
              <a:t>In the beginning</a:t>
            </a:r>
            <a:r>
              <a:rPr lang="en-US" sz="3600" dirty="0">
                <a:solidFill>
                  <a:schemeClr val="bg1"/>
                </a:solidFill>
                <a:ea typeface="PMingLiU" panose="02020500000000000000" pitchFamily="18" charset="-120"/>
                <a:cs typeface="Times New Roman" panose="02020603050405020304" pitchFamily="18" charset="0"/>
              </a:rPr>
              <a:t>"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39153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C7A3195-7DA8-9440-BD86-A0E68A1ADD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9186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FA98C92-0DF7-0213-3B4B-6108CBBADF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CBF59C8-0FFB-44A8-67A5-F2BC6B415CB5}"/>
              </a:ext>
            </a:extLst>
          </p:cNvPr>
          <p:cNvSpPr txBox="1"/>
          <p:nvPr/>
        </p:nvSpPr>
        <p:spPr>
          <a:xfrm>
            <a:off x="2047720" y="2955612"/>
            <a:ext cx="8024756" cy="18576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The earth was without form and void, and darkness was over the face of the deep. And the Spirit of God was hovering over the face of the waters. </a:t>
            </a:r>
          </a:p>
          <a:p>
            <a:pPr marL="0" marR="0" lvl="0" indent="0" algn="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Genesis 1:2</a:t>
            </a:r>
          </a:p>
        </p:txBody>
      </p:sp>
      <p:pic>
        <p:nvPicPr>
          <p:cNvPr id="4" name="Graphic 5" descr="Open book with solid fill">
            <a:extLst>
              <a:ext uri="{FF2B5EF4-FFF2-40B4-BE49-F238E27FC236}">
                <a16:creationId xmlns:a16="http://schemas.microsoft.com/office/drawing/2014/main" id="{67B9D366-BBFA-2FFD-3272-FB4DE7B56AB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638799" y="18542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3725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4AE1848-3E74-F9CD-B9F5-8A17A9438E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292B27E-BD45-566F-542D-68C6431169F9}"/>
              </a:ext>
            </a:extLst>
          </p:cNvPr>
          <p:cNvSpPr txBox="1"/>
          <p:nvPr/>
        </p:nvSpPr>
        <p:spPr>
          <a:xfrm>
            <a:off x="1947968" y="3429000"/>
            <a:ext cx="8024756" cy="10082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God said, “Let there be light,” and there was light.</a:t>
            </a:r>
          </a:p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Genesis 1:3</a:t>
            </a:r>
          </a:p>
        </p:txBody>
      </p:sp>
      <p:pic>
        <p:nvPicPr>
          <p:cNvPr id="4" name="Graphic 5" descr="Open book with solid fill">
            <a:extLst>
              <a:ext uri="{FF2B5EF4-FFF2-40B4-BE49-F238E27FC236}">
                <a16:creationId xmlns:a16="http://schemas.microsoft.com/office/drawing/2014/main" id="{78E5071B-68E1-9469-BDE0-220DFB4D0F4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539047" y="2327588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2799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9D813D4-96CF-1934-9883-B92BE7F1CC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31CA476-AF6C-6C65-4DB5-10C4F396F219}"/>
              </a:ext>
            </a:extLst>
          </p:cNvPr>
          <p:cNvSpPr txBox="1"/>
          <p:nvPr/>
        </p:nvSpPr>
        <p:spPr>
          <a:xfrm>
            <a:off x="1947968" y="3429000"/>
            <a:ext cx="8024756" cy="10082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And God saw that the light was good.</a:t>
            </a:r>
          </a:p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Genesis 1:4</a:t>
            </a:r>
          </a:p>
        </p:txBody>
      </p:sp>
      <p:pic>
        <p:nvPicPr>
          <p:cNvPr id="4" name="Graphic 5" descr="Open book with solid fill">
            <a:extLst>
              <a:ext uri="{FF2B5EF4-FFF2-40B4-BE49-F238E27FC236}">
                <a16:creationId xmlns:a16="http://schemas.microsoft.com/office/drawing/2014/main" id="{ED3D3F86-5B46-D101-B4BB-B5E6E277734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539047" y="2327588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0586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5E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CC84DD9-D36C-CF9D-8549-678196C39D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60791505"/>
      </p:ext>
    </p:extLst>
  </p:cSld>
  <p:clrMapOvr>
    <a:masterClrMapping/>
  </p:clrMapOvr>
  <p:transition spd="slow">
    <p:cover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3921F31-910B-A5E1-A84F-56FF3475FAF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50000"/>
          <a:stretch>
            <a:fillRect/>
          </a:stretch>
        </p:blipFill>
        <p:spPr>
          <a:xfrm>
            <a:off x="3239" y="0"/>
            <a:ext cx="609276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96263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07FE856-1C63-C6E6-4EB9-C099EB5723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1A7844D-446B-E4C3-7789-E8AD391E97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2" name="Arrow: Right 1">
            <a:extLst>
              <a:ext uri="{FF2B5EF4-FFF2-40B4-BE49-F238E27FC236}">
                <a16:creationId xmlns:a16="http://schemas.microsoft.com/office/drawing/2014/main" id="{2AFE72C4-BCB4-6953-1687-3FB0916C8165}"/>
              </a:ext>
            </a:extLst>
          </p:cNvPr>
          <p:cNvSpPr/>
          <p:nvPr/>
        </p:nvSpPr>
        <p:spPr>
          <a:xfrm>
            <a:off x="5829300" y="740664"/>
            <a:ext cx="704088" cy="676656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D0ECC579-AF26-80A9-F90B-6E459367B229}"/>
              </a:ext>
            </a:extLst>
          </p:cNvPr>
          <p:cNvSpPr/>
          <p:nvPr/>
        </p:nvSpPr>
        <p:spPr>
          <a:xfrm>
            <a:off x="5859780" y="3090672"/>
            <a:ext cx="704088" cy="676656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130FBDA2-5841-B0CE-0409-846CFC718710}"/>
              </a:ext>
            </a:extLst>
          </p:cNvPr>
          <p:cNvSpPr/>
          <p:nvPr/>
        </p:nvSpPr>
        <p:spPr>
          <a:xfrm>
            <a:off x="5829300" y="5440680"/>
            <a:ext cx="704088" cy="676656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6E524FF-7070-5889-A9FC-D26AE71756B8}"/>
              </a:ext>
            </a:extLst>
          </p:cNvPr>
          <p:cNvSpPr txBox="1"/>
          <p:nvPr/>
        </p:nvSpPr>
        <p:spPr>
          <a:xfrm>
            <a:off x="1287893" y="694271"/>
            <a:ext cx="325675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  <a:latin typeface="Arial Black" panose="020B0A04020102020204" pitchFamily="34" charset="0"/>
              </a:rPr>
              <a:t>LIGHT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4963FC5-849B-3E96-AF20-E4A4BD5BB338}"/>
              </a:ext>
            </a:extLst>
          </p:cNvPr>
          <p:cNvSpPr txBox="1"/>
          <p:nvPr/>
        </p:nvSpPr>
        <p:spPr>
          <a:xfrm>
            <a:off x="6966066" y="355716"/>
            <a:ext cx="505413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  <a:latin typeface="Arial Black" panose="020B0A04020102020204" pitchFamily="34" charset="0"/>
              </a:rPr>
              <a:t>SUN, MOON, STARS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5F3E2AA-A57B-4612-D34A-9F56CD8370E9}"/>
              </a:ext>
            </a:extLst>
          </p:cNvPr>
          <p:cNvSpPr txBox="1"/>
          <p:nvPr/>
        </p:nvSpPr>
        <p:spPr>
          <a:xfrm>
            <a:off x="767140" y="3044279"/>
            <a:ext cx="42982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  <a:latin typeface="Arial Black" panose="020B0A04020102020204" pitchFamily="34" charset="0"/>
              </a:rPr>
              <a:t>SKY, WATER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2493EBD-CC62-A13B-CC63-ADD970670BD0}"/>
              </a:ext>
            </a:extLst>
          </p:cNvPr>
          <p:cNvSpPr txBox="1"/>
          <p:nvPr/>
        </p:nvSpPr>
        <p:spPr>
          <a:xfrm>
            <a:off x="7344005" y="3044279"/>
            <a:ext cx="42982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  <a:latin typeface="Arial Black" panose="020B0A04020102020204" pitchFamily="34" charset="0"/>
              </a:rPr>
              <a:t>BIRDS, FISH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5E6E236-B88F-3B8D-C500-6CF21176EB1A}"/>
              </a:ext>
            </a:extLst>
          </p:cNvPr>
          <p:cNvSpPr txBox="1"/>
          <p:nvPr/>
        </p:nvSpPr>
        <p:spPr>
          <a:xfrm>
            <a:off x="279727" y="5394287"/>
            <a:ext cx="52730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  <a:latin typeface="Arial Black" panose="020B0A04020102020204" pitchFamily="34" charset="0"/>
              </a:rPr>
              <a:t>EARTH, PLANTS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33D4D5C-2E26-B7BC-1A18-9D21B5C61980}"/>
              </a:ext>
            </a:extLst>
          </p:cNvPr>
          <p:cNvSpPr txBox="1"/>
          <p:nvPr/>
        </p:nvSpPr>
        <p:spPr>
          <a:xfrm>
            <a:off x="6809875" y="5394287"/>
            <a:ext cx="52730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  <a:latin typeface="Arial Black" panose="020B0A04020102020204" pitchFamily="34" charset="0"/>
              </a:rPr>
              <a:t>ANIMALS, MAN</a:t>
            </a:r>
          </a:p>
        </p:txBody>
      </p:sp>
    </p:spTree>
    <p:extLst>
      <p:ext uri="{BB962C8B-B14F-4D97-AF65-F5344CB8AC3E}">
        <p14:creationId xmlns:p14="http://schemas.microsoft.com/office/powerpoint/2010/main" val="362873977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7" grpId="0" animBg="1"/>
      <p:bldP spid="8" grpId="0"/>
      <p:bldP spid="10" grpId="0"/>
      <p:bldP spid="12" grpId="0"/>
      <p:bldP spid="14" grpId="0"/>
      <p:bldP spid="16" grpId="0"/>
      <p:bldP spid="1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BF038B7-0F40-41DC-83D4-47ACBF740058}"/>
              </a:ext>
            </a:extLst>
          </p:cNvPr>
          <p:cNvSpPr txBox="1"/>
          <p:nvPr/>
        </p:nvSpPr>
        <p:spPr>
          <a:xfrm>
            <a:off x="1413164" y="1238426"/>
            <a:ext cx="904424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POP QUIZ:</a:t>
            </a:r>
          </a:p>
          <a:p>
            <a:r>
              <a:rPr lang="en-US" sz="3200" b="1" dirty="0">
                <a:solidFill>
                  <a:srgbClr val="FF0000"/>
                </a:solidFill>
              </a:rPr>
              <a:t>Q: </a:t>
            </a:r>
            <a:r>
              <a:rPr lang="en-US" sz="3200" dirty="0">
                <a:solidFill>
                  <a:schemeClr val="bg1"/>
                </a:solidFill>
              </a:rPr>
              <a:t>Who were the first to receive God’s blessing?</a:t>
            </a:r>
          </a:p>
        </p:txBody>
      </p:sp>
      <p:sp>
        <p:nvSpPr>
          <p:cNvPr id="4" name="Flowchart: Alternate Process 3">
            <a:extLst>
              <a:ext uri="{FF2B5EF4-FFF2-40B4-BE49-F238E27FC236}">
                <a16:creationId xmlns:a16="http://schemas.microsoft.com/office/drawing/2014/main" id="{11B8A326-E688-6444-B6FC-66BEB2A0C32B}"/>
              </a:ext>
            </a:extLst>
          </p:cNvPr>
          <p:cNvSpPr/>
          <p:nvPr/>
        </p:nvSpPr>
        <p:spPr>
          <a:xfrm>
            <a:off x="2596342" y="2780608"/>
            <a:ext cx="3499658" cy="648392"/>
          </a:xfrm>
          <a:prstGeom prst="flowChartAlternateProcess">
            <a:avLst/>
          </a:prstGeom>
          <a:ln w="57150">
            <a:solidFill>
              <a:srgbClr val="0070C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PEOPLE</a:t>
            </a:r>
          </a:p>
        </p:txBody>
      </p:sp>
      <p:sp>
        <p:nvSpPr>
          <p:cNvPr id="6" name="Flowchart: Alternate Process 5">
            <a:extLst>
              <a:ext uri="{FF2B5EF4-FFF2-40B4-BE49-F238E27FC236}">
                <a16:creationId xmlns:a16="http://schemas.microsoft.com/office/drawing/2014/main" id="{E3C7ED2F-7705-D7E3-439E-F6704C8302DA}"/>
              </a:ext>
            </a:extLst>
          </p:cNvPr>
          <p:cNvSpPr/>
          <p:nvPr/>
        </p:nvSpPr>
        <p:spPr>
          <a:xfrm>
            <a:off x="2596342" y="3665540"/>
            <a:ext cx="3499658" cy="648392"/>
          </a:xfrm>
          <a:prstGeom prst="flowChartAlternateProcess">
            <a:avLst/>
          </a:prstGeom>
          <a:ln w="57150">
            <a:solidFill>
              <a:srgbClr val="0070C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The Stars in the sky</a:t>
            </a:r>
          </a:p>
        </p:txBody>
      </p:sp>
      <p:sp>
        <p:nvSpPr>
          <p:cNvPr id="8" name="Flowchart: Alternate Process 7">
            <a:extLst>
              <a:ext uri="{FF2B5EF4-FFF2-40B4-BE49-F238E27FC236}">
                <a16:creationId xmlns:a16="http://schemas.microsoft.com/office/drawing/2014/main" id="{2D3101AD-DAB4-1540-6370-8898DF08E229}"/>
              </a:ext>
            </a:extLst>
          </p:cNvPr>
          <p:cNvSpPr/>
          <p:nvPr/>
        </p:nvSpPr>
        <p:spPr>
          <a:xfrm>
            <a:off x="2596342" y="4550472"/>
            <a:ext cx="3499658" cy="648392"/>
          </a:xfrm>
          <a:prstGeom prst="flowChartAlternateProcess">
            <a:avLst/>
          </a:prstGeom>
          <a:ln w="57150">
            <a:solidFill>
              <a:srgbClr val="0070C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The birds and the fish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7766845-6E8B-A8BB-43CB-6BDA5E65BD4B}"/>
              </a:ext>
            </a:extLst>
          </p:cNvPr>
          <p:cNvSpPr txBox="1"/>
          <p:nvPr/>
        </p:nvSpPr>
        <p:spPr>
          <a:xfrm>
            <a:off x="2596342" y="5769203"/>
            <a:ext cx="885721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Answer: C — The birds and the fish (Genesis 1:22).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BE26A75-F06D-B230-B168-91941D490070}"/>
              </a:ext>
            </a:extLst>
          </p:cNvPr>
          <p:cNvSpPr txBox="1"/>
          <p:nvPr/>
        </p:nvSpPr>
        <p:spPr>
          <a:xfrm>
            <a:off x="1669472" y="2812416"/>
            <a:ext cx="6747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A.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6E0EC8A-086E-9F33-2AE3-7B5F3E555442}"/>
              </a:ext>
            </a:extLst>
          </p:cNvPr>
          <p:cNvSpPr txBox="1"/>
          <p:nvPr/>
        </p:nvSpPr>
        <p:spPr>
          <a:xfrm>
            <a:off x="1669472" y="3697348"/>
            <a:ext cx="6747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B.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A81B4F6-A46A-E8FD-3658-C1A93348FEC4}"/>
              </a:ext>
            </a:extLst>
          </p:cNvPr>
          <p:cNvSpPr txBox="1"/>
          <p:nvPr/>
        </p:nvSpPr>
        <p:spPr>
          <a:xfrm>
            <a:off x="1669472" y="4582280"/>
            <a:ext cx="6747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C.</a:t>
            </a:r>
          </a:p>
        </p:txBody>
      </p:sp>
    </p:spTree>
    <p:extLst>
      <p:ext uri="{BB962C8B-B14F-4D97-AF65-F5344CB8AC3E}">
        <p14:creationId xmlns:p14="http://schemas.microsoft.com/office/powerpoint/2010/main" val="271261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1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7" dur="1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1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080CCA7-4C37-C6F0-C86A-2AF1651C03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B054FE3-F483-95DD-C1AD-89F21238256B}"/>
              </a:ext>
            </a:extLst>
          </p:cNvPr>
          <p:cNvSpPr txBox="1"/>
          <p:nvPr/>
        </p:nvSpPr>
        <p:spPr>
          <a:xfrm>
            <a:off x="1832966" y="3429000"/>
            <a:ext cx="8526068" cy="14329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And God blessed them, saying, “Be fruitful and multiply and fill the waters in the seas, and let birds multiply on the earth.” </a:t>
            </a:r>
          </a:p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Genesis 1:22</a:t>
            </a:r>
          </a:p>
        </p:txBody>
      </p:sp>
      <p:pic>
        <p:nvPicPr>
          <p:cNvPr id="4" name="Graphic 5" descr="Open book with solid fill">
            <a:extLst>
              <a:ext uri="{FF2B5EF4-FFF2-40B4-BE49-F238E27FC236}">
                <a16:creationId xmlns:a16="http://schemas.microsoft.com/office/drawing/2014/main" id="{FECC53F0-B057-472B-A1A6-422303C9C39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638800" y="2327588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90585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86B32A4-11CB-D915-4B95-2EAFDAF550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9251579-C045-E3B4-FB0A-B8624A6A9D28}"/>
              </a:ext>
            </a:extLst>
          </p:cNvPr>
          <p:cNvSpPr txBox="1"/>
          <p:nvPr/>
        </p:nvSpPr>
        <p:spPr>
          <a:xfrm>
            <a:off x="2582143" y="3429000"/>
            <a:ext cx="7027714" cy="14329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And God blessed them. And God said to them, “Be fruitful and multiply</a:t>
            </a:r>
            <a:r>
              <a:rPr lang="en-US" sz="2400" kern="100" dirty="0">
                <a:solidFill>
                  <a:prstClr val="white"/>
                </a:solidFill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…”</a:t>
            </a:r>
          </a:p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Genesis 1:28</a:t>
            </a:r>
          </a:p>
        </p:txBody>
      </p:sp>
      <p:pic>
        <p:nvPicPr>
          <p:cNvPr id="4" name="Graphic 5" descr="Open book with solid fill">
            <a:extLst>
              <a:ext uri="{FF2B5EF4-FFF2-40B4-BE49-F238E27FC236}">
                <a16:creationId xmlns:a16="http://schemas.microsoft.com/office/drawing/2014/main" id="{516B2269-528B-088E-47B7-875B2518DB4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638800" y="2327588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4674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4C2BB5D-6576-D155-DC59-492F25CCAC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8964709-7C8E-C0B0-258E-5318B7FEA697}"/>
              </a:ext>
            </a:extLst>
          </p:cNvPr>
          <p:cNvSpPr txBox="1"/>
          <p:nvPr/>
        </p:nvSpPr>
        <p:spPr>
          <a:xfrm>
            <a:off x="742604" y="3123756"/>
            <a:ext cx="10706792" cy="610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Not only does God create, but He also connects with us.</a:t>
            </a:r>
            <a:endParaRPr kumimoji="0" lang="en-US" sz="3200" b="0" i="0" u="none" strike="noStrike" kern="100" cap="none" spc="0" normalizeH="0" baseline="0" noProof="0" dirty="0">
              <a:ln>
                <a:noFill/>
              </a:ln>
              <a:solidFill>
                <a:schemeClr val="bg2">
                  <a:lumMod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PMingLiU" panose="02020500000000000000" pitchFamily="18" charset="-12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0320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8379D47-69ED-1A69-81F1-C553109E0F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DACCD86-6A84-A99B-A504-0689C941B9E5}"/>
              </a:ext>
            </a:extLst>
          </p:cNvPr>
          <p:cNvSpPr txBox="1"/>
          <p:nvPr/>
        </p:nvSpPr>
        <p:spPr>
          <a:xfrm>
            <a:off x="2582143" y="2980113"/>
            <a:ext cx="7027714" cy="20628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“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So God created man in his own image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, </a:t>
            </a:r>
          </a:p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in the image of God he created him; </a:t>
            </a:r>
          </a:p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male and female he created them.” </a:t>
            </a:r>
          </a:p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en-US" sz="2400" kern="100" dirty="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G</a:t>
            </a:r>
            <a:r>
              <a:rPr kumimoji="0" lang="en-US" sz="2400" b="0" i="0" u="none" strike="noStrike" kern="100" cap="none" spc="0" normalizeH="0" baseline="0" noProof="0" dirty="0" err="1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enesis</a:t>
            </a:r>
            <a:r>
              <a:rPr kumimoji="0" lang="en-US" sz="2400" b="0" i="0" u="none" strike="noStrike" kern="100" cap="none" spc="0" normalizeH="0" baseline="0" noProof="0" dirty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 1:27</a:t>
            </a:r>
          </a:p>
        </p:txBody>
      </p:sp>
      <p:pic>
        <p:nvPicPr>
          <p:cNvPr id="4" name="Graphic 5" descr="Open book with solid fill">
            <a:extLst>
              <a:ext uri="{FF2B5EF4-FFF2-40B4-BE49-F238E27FC236}">
                <a16:creationId xmlns:a16="http://schemas.microsoft.com/office/drawing/2014/main" id="{868EE831-4FBD-4E1C-A7FA-0DBF29390DF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638800" y="1878701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11699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5CFA9CA-257D-A03A-7F12-01CE1FEEA4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125CACC-DEEC-8F20-FE33-E555D4AEBB0E}"/>
              </a:ext>
            </a:extLst>
          </p:cNvPr>
          <p:cNvSpPr txBox="1"/>
          <p:nvPr/>
        </p:nvSpPr>
        <p:spPr>
          <a:xfrm>
            <a:off x="1438015" y="2840601"/>
            <a:ext cx="9315969" cy="11767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God chose to have this special relationship with us, for that is </a:t>
            </a:r>
            <a:r>
              <a:rPr kumimoji="0" lang="en-US" sz="3200" b="0" i="0" u="none" strike="noStrike" kern="1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the reason </a:t>
            </a:r>
            <a:r>
              <a:rPr kumimoji="0" lang="en-US" sz="3200" b="0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PMingLiU" panose="02020500000000000000" pitchFamily="18" charset="-120"/>
                <a:cs typeface="Arial" panose="020B0604020202020204" pitchFamily="34" charset="0"/>
              </a:rPr>
              <a:t>we were created.</a:t>
            </a:r>
            <a:endParaRPr kumimoji="0" lang="en-US" sz="3200" b="0" i="0" u="none" strike="noStrike" kern="100" cap="none" spc="0" normalizeH="0" baseline="0" noProof="0" dirty="0">
              <a:ln>
                <a:noFill/>
              </a:ln>
              <a:solidFill>
                <a:schemeClr val="bg2">
                  <a:lumMod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PMingLiU" panose="02020500000000000000" pitchFamily="18" charset="-12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8969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767</TotalTime>
  <Words>327</Words>
  <Application>Microsoft Office PowerPoint</Application>
  <PresentationFormat>Widescreen</PresentationFormat>
  <Paragraphs>46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3" baseType="lpstr">
      <vt:lpstr>PMingLiU</vt:lpstr>
      <vt:lpstr>Arial</vt:lpstr>
      <vt:lpstr>Arial Black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Randy Pang</dc:creator>
  <cp:lastModifiedBy>Randy Pang</cp:lastModifiedBy>
  <cp:revision>1</cp:revision>
  <dcterms:created xsi:type="dcterms:W3CDTF">2026-10-17T18:52:23Z</dcterms:created>
  <dcterms:modified xsi:type="dcterms:W3CDTF">2026-11-01T07:37:50Z</dcterms:modified>
</cp:coreProperties>
</file>